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137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87" t="5645" r="9768" b="7267"/>
          <a:stretch/>
        </p:blipFill>
        <p:spPr>
          <a:xfrm>
            <a:off x="441148" y="675062"/>
            <a:ext cx="1725404" cy="17593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9669" y="367113"/>
            <a:ext cx="10993549" cy="2035807"/>
          </a:xfrm>
        </p:spPr>
        <p:txBody>
          <a:bodyPr>
            <a:normAutofit fontScale="90000"/>
          </a:bodyPr>
          <a:lstStyle/>
          <a:p>
            <a:pPr algn="ctr"/>
            <a:r>
              <a:rPr lang="es-P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Congreso Internacional de Acuicultura y Desarrollo Rural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1" y="3401607"/>
            <a:ext cx="10993546" cy="2471971"/>
          </a:xfrm>
        </p:spPr>
        <p:txBody>
          <a:bodyPr>
            <a:normAutofit/>
          </a:bodyPr>
          <a:lstStyle/>
          <a:p>
            <a:pPr algn="ctr"/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y 14 de julio de 2017</a:t>
            </a:r>
          </a:p>
          <a:p>
            <a:endParaRPr lang="es-PE" dirty="0" smtClean="0">
              <a:solidFill>
                <a:schemeClr val="bg1"/>
              </a:solidFill>
            </a:endParaRPr>
          </a:p>
          <a:p>
            <a:pPr algn="ctr"/>
            <a:r>
              <a:rPr lang="es-P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ISEP </a:t>
            </a:r>
            <a:r>
              <a:rPr lang="es-P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"Hermano Victorino Elorz Goicoechea" </a:t>
            </a:r>
            <a:endParaRPr lang="es-PE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</a:t>
            </a:r>
            <a:r>
              <a:rPr lang="es-P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Maestro 290 -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Cajamarca</a:t>
            </a:r>
            <a:endParaRPr lang="es-P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5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89</TotalTime>
  <Words>29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Gill Sans MT</vt:lpstr>
      <vt:lpstr>Wingdings 2</vt:lpstr>
      <vt:lpstr>Dividendo</vt:lpstr>
      <vt:lpstr>I Congreso Internacional de Acuicultura y Desarrollo Rural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Congreso Internacional de Acuicultura y Desarrollo Rural</dc:title>
  <dc:creator>Alison Estefh Cabrera Simon</dc:creator>
  <cp:lastModifiedBy>Alison Estefh Cabrera Simon</cp:lastModifiedBy>
  <cp:revision>3</cp:revision>
  <dcterms:created xsi:type="dcterms:W3CDTF">2018-02-19T16:24:56Z</dcterms:created>
  <dcterms:modified xsi:type="dcterms:W3CDTF">2018-02-19T22:21:38Z</dcterms:modified>
</cp:coreProperties>
</file>